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3" r:id="rId4"/>
    <p:sldId id="264" r:id="rId5"/>
    <p:sldId id="266" r:id="rId6"/>
    <p:sldId id="258" r:id="rId7"/>
    <p:sldId id="259" r:id="rId8"/>
    <p:sldId id="260" r:id="rId9"/>
    <p:sldId id="261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4"/>
    <p:restoredTop sz="94709"/>
  </p:normalViewPr>
  <p:slideViewPr>
    <p:cSldViewPr snapToGrid="0">
      <p:cViewPr varScale="1">
        <p:scale>
          <a:sx n="143" d="100"/>
          <a:sy n="143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28800" cy="18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lla, Sudeeksha" userId="98409615-8a49-4298-8eae-5f49d22d27ca" providerId="ADAL" clId="{6785C45A-53DD-3147-8138-E72E8EA1F3EA}"/>
    <pc:docChg chg="undo custSel addSld modSld modMainMaster">
      <pc:chgData name="Golla, Sudeeksha" userId="98409615-8a49-4298-8eae-5f49d22d27ca" providerId="ADAL" clId="{6785C45A-53DD-3147-8138-E72E8EA1F3EA}" dt="2023-04-13T06:12:18.107" v="1030" actId="767"/>
      <pc:docMkLst>
        <pc:docMk/>
      </pc:docMkLst>
      <pc:sldChg chg="addSp delSp modSp mod setBg setClrOvrMap delDesignElem">
        <pc:chgData name="Golla, Sudeeksha" userId="98409615-8a49-4298-8eae-5f49d22d27ca" providerId="ADAL" clId="{6785C45A-53DD-3147-8138-E72E8EA1F3EA}" dt="2023-04-13T06:12:05.052" v="1025" actId="5793"/>
        <pc:sldMkLst>
          <pc:docMk/>
          <pc:sldMk cId="2908484179" sldId="256"/>
        </pc:sldMkLst>
        <pc:spChg chg="mod">
          <ac:chgData name="Golla, Sudeeksha" userId="98409615-8a49-4298-8eae-5f49d22d27ca" providerId="ADAL" clId="{6785C45A-53DD-3147-8138-E72E8EA1F3EA}" dt="2023-04-13T06:11:59.968" v="1024" actId="26606"/>
          <ac:spMkLst>
            <pc:docMk/>
            <pc:sldMk cId="2908484179" sldId="256"/>
            <ac:spMk id="2" creationId="{21AFADF2-77A3-7A5E-9724-FDE148668652}"/>
          </ac:spMkLst>
        </pc:spChg>
        <pc:spChg chg="mod">
          <ac:chgData name="Golla, Sudeeksha" userId="98409615-8a49-4298-8eae-5f49d22d27ca" providerId="ADAL" clId="{6785C45A-53DD-3147-8138-E72E8EA1F3EA}" dt="2023-04-13T06:12:05.052" v="1025" actId="5793"/>
          <ac:spMkLst>
            <pc:docMk/>
            <pc:sldMk cId="2908484179" sldId="256"/>
            <ac:spMk id="5" creationId="{8AF71D47-EE18-EE37-D23D-EEC6EEB64436}"/>
          </ac:spMkLst>
        </pc:spChg>
        <pc:spChg chg="add del">
          <ac:chgData name="Golla, Sudeeksha" userId="98409615-8a49-4298-8eae-5f49d22d27ca" providerId="ADAL" clId="{6785C45A-53DD-3147-8138-E72E8EA1F3EA}" dt="2023-04-13T06:11:59.968" v="1024" actId="26606"/>
          <ac:spMkLst>
            <pc:docMk/>
            <pc:sldMk cId="2908484179" sldId="256"/>
            <ac:spMk id="9" creationId="{D1D34770-47A8-402C-AF23-2B653F2D88C1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2908484179" sldId="256"/>
            <ac:spMk id="11" creationId="{8FC9BE17-9A7B-462D-AE50-3D8777387304}"/>
          </ac:spMkLst>
        </pc:spChg>
        <pc:spChg chg="add del">
          <ac:chgData name="Golla, Sudeeksha" userId="98409615-8a49-4298-8eae-5f49d22d27ca" providerId="ADAL" clId="{6785C45A-53DD-3147-8138-E72E8EA1F3EA}" dt="2023-04-13T05:45:03.707" v="35" actId="26606"/>
          <ac:spMkLst>
            <pc:docMk/>
            <pc:sldMk cId="2908484179" sldId="256"/>
            <ac:spMk id="12" creationId="{0E807223-DF88-4D6D-970E-08919E5E02EB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2908484179" sldId="256"/>
            <ac:spMk id="13" creationId="{3EBE8569-6AEC-4B8C-8D53-2DE337CDBA65}"/>
          </ac:spMkLst>
        </pc:spChg>
        <pc:spChg chg="add del">
          <ac:chgData name="Golla, Sudeeksha" userId="98409615-8a49-4298-8eae-5f49d22d27ca" providerId="ADAL" clId="{6785C45A-53DD-3147-8138-E72E8EA1F3EA}" dt="2023-04-13T05:45:03.707" v="35" actId="26606"/>
          <ac:spMkLst>
            <pc:docMk/>
            <pc:sldMk cId="2908484179" sldId="256"/>
            <ac:spMk id="14" creationId="{3CBA2BA5-DF4D-437C-9273-F945CF857D8B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2908484179" sldId="256"/>
            <ac:spMk id="15" creationId="{55D4142C-5077-457F-A6AD-3FECFDB39685}"/>
          </ac:spMkLst>
        </pc:spChg>
        <pc:spChg chg="add del">
          <ac:chgData name="Golla, Sudeeksha" userId="98409615-8a49-4298-8eae-5f49d22d27ca" providerId="ADAL" clId="{6785C45A-53DD-3147-8138-E72E8EA1F3EA}" dt="2023-04-13T05:45:03.707" v="35" actId="26606"/>
          <ac:spMkLst>
            <pc:docMk/>
            <pc:sldMk cId="2908484179" sldId="256"/>
            <ac:spMk id="16" creationId="{7754EA86-2D7A-4D51-B5F6-DA6349D5F4DC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2908484179" sldId="256"/>
            <ac:spMk id="17" creationId="{7A5F0580-5EE9-419F-96EE-B6529EF6E7D0}"/>
          </ac:spMkLst>
        </pc:spChg>
        <pc:spChg chg="add">
          <ac:chgData name="Golla, Sudeeksha" userId="98409615-8a49-4298-8eae-5f49d22d27ca" providerId="ADAL" clId="{6785C45A-53DD-3147-8138-E72E8EA1F3EA}" dt="2023-04-13T06:11:59.968" v="1024" actId="26606"/>
          <ac:spMkLst>
            <pc:docMk/>
            <pc:sldMk cId="2908484179" sldId="256"/>
            <ac:spMk id="18" creationId="{04812C46-200A-4DEB-A05E-3ED6C68C2387}"/>
          </ac:spMkLst>
        </pc:spChg>
        <pc:spChg chg="add">
          <ac:chgData name="Golla, Sudeeksha" userId="98409615-8a49-4298-8eae-5f49d22d27ca" providerId="ADAL" clId="{6785C45A-53DD-3147-8138-E72E8EA1F3EA}" dt="2023-04-13T06:11:59.968" v="1024" actId="26606"/>
          <ac:spMkLst>
            <pc:docMk/>
            <pc:sldMk cId="2908484179" sldId="256"/>
            <ac:spMk id="19" creationId="{D1EA859B-E555-4109-94F3-6700E046E008}"/>
          </ac:spMkLst>
        </pc:spChg>
        <pc:spChg chg="add del">
          <ac:chgData name="Golla, Sudeeksha" userId="98409615-8a49-4298-8eae-5f49d22d27ca" providerId="ADAL" clId="{6785C45A-53DD-3147-8138-E72E8EA1F3EA}" dt="2023-04-13T05:44:59.573" v="31" actId="26606"/>
          <ac:spMkLst>
            <pc:docMk/>
            <pc:sldMk cId="2908484179" sldId="256"/>
            <ac:spMk id="21" creationId="{0E807223-DF88-4D6D-970E-08919E5E02EB}"/>
          </ac:spMkLst>
        </pc:spChg>
        <pc:spChg chg="add del">
          <ac:chgData name="Golla, Sudeeksha" userId="98409615-8a49-4298-8eae-5f49d22d27ca" providerId="ADAL" clId="{6785C45A-53DD-3147-8138-E72E8EA1F3EA}" dt="2023-04-13T05:44:59.573" v="31" actId="26606"/>
          <ac:spMkLst>
            <pc:docMk/>
            <pc:sldMk cId="2908484179" sldId="256"/>
            <ac:spMk id="23" creationId="{961D8973-EAA9-459A-AF59-BBB4233D6C78}"/>
          </ac:spMkLst>
        </pc:spChg>
        <pc:spChg chg="add del">
          <ac:chgData name="Golla, Sudeeksha" userId="98409615-8a49-4298-8eae-5f49d22d27ca" providerId="ADAL" clId="{6785C45A-53DD-3147-8138-E72E8EA1F3EA}" dt="2023-04-13T05:44:59.573" v="31" actId="26606"/>
          <ac:spMkLst>
            <pc:docMk/>
            <pc:sldMk cId="2908484179" sldId="256"/>
            <ac:spMk id="25" creationId="{FBEA8A33-C0D0-416D-8359-724B8828C7C3}"/>
          </ac:spMkLst>
        </pc:spChg>
        <pc:picChg chg="mod ord">
          <ac:chgData name="Golla, Sudeeksha" userId="98409615-8a49-4298-8eae-5f49d22d27ca" providerId="ADAL" clId="{6785C45A-53DD-3147-8138-E72E8EA1F3EA}" dt="2023-04-13T06:11:59.968" v="1024" actId="26606"/>
          <ac:picMkLst>
            <pc:docMk/>
            <pc:sldMk cId="2908484179" sldId="256"/>
            <ac:picMk id="7" creationId="{0228B6F3-105E-12B7-05A5-64E70DFDDF6F}"/>
          </ac:picMkLst>
        </pc:picChg>
      </pc:sldChg>
      <pc:sldChg chg="addSp delSp modSp mod setBg delDesignElem">
        <pc:chgData name="Golla, Sudeeksha" userId="98409615-8a49-4298-8eae-5f49d22d27ca" providerId="ADAL" clId="{6785C45A-53DD-3147-8138-E72E8EA1F3EA}" dt="2023-04-13T06:11:52.995" v="1023" actId="14100"/>
        <pc:sldMkLst>
          <pc:docMk/>
          <pc:sldMk cId="2219014115" sldId="257"/>
        </pc:sldMkLst>
        <pc:spChg chg="mod">
          <ac:chgData name="Golla, Sudeeksha" userId="98409615-8a49-4298-8eae-5f49d22d27ca" providerId="ADAL" clId="{6785C45A-53DD-3147-8138-E72E8EA1F3EA}" dt="2023-04-13T06:11:45.261" v="1021" actId="26606"/>
          <ac:spMkLst>
            <pc:docMk/>
            <pc:sldMk cId="2219014115" sldId="257"/>
            <ac:spMk id="5" creationId="{8EC1CF7F-992A-ED31-E3E4-D64E7532121A}"/>
          </ac:spMkLst>
        </pc:spChg>
        <pc:spChg chg="mod">
          <ac:chgData name="Golla, Sudeeksha" userId="98409615-8a49-4298-8eae-5f49d22d27ca" providerId="ADAL" clId="{6785C45A-53DD-3147-8138-E72E8EA1F3EA}" dt="2023-04-13T06:11:52.995" v="1023" actId="14100"/>
          <ac:spMkLst>
            <pc:docMk/>
            <pc:sldMk cId="2219014115" sldId="257"/>
            <ac:spMk id="6" creationId="{1844EE60-606A-CFC2-4AE3-D05023129DDB}"/>
          </ac:spMkLst>
        </pc:spChg>
        <pc:spChg chg="add del">
          <ac:chgData name="Golla, Sudeeksha" userId="98409615-8a49-4298-8eae-5f49d22d27ca" providerId="ADAL" clId="{6785C45A-53DD-3147-8138-E72E8EA1F3EA}" dt="2023-04-13T06:11:45.257" v="1020" actId="26606"/>
          <ac:spMkLst>
            <pc:docMk/>
            <pc:sldMk cId="2219014115" sldId="257"/>
            <ac:spMk id="10" creationId="{D1D34770-47A8-402C-AF23-2B653F2D88C1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2219014115" sldId="257"/>
            <ac:spMk id="12" creationId="{8FC9BE17-9A7B-462D-AE50-3D8777387304}"/>
          </ac:spMkLst>
        </pc:spChg>
        <pc:spChg chg="add del">
          <ac:chgData name="Golla, Sudeeksha" userId="98409615-8a49-4298-8eae-5f49d22d27ca" providerId="ADAL" clId="{6785C45A-53DD-3147-8138-E72E8EA1F3EA}" dt="2023-04-13T05:44:31.972" v="26" actId="26606"/>
          <ac:spMkLst>
            <pc:docMk/>
            <pc:sldMk cId="2219014115" sldId="257"/>
            <ac:spMk id="13" creationId="{BC46CD03-D076-40A3-9AA4-2B7BB288B160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2219014115" sldId="257"/>
            <ac:spMk id="14" creationId="{3EBE8569-6AEC-4B8C-8D53-2DE337CDBA65}"/>
          </ac:spMkLst>
        </pc:spChg>
        <pc:spChg chg="add del">
          <ac:chgData name="Golla, Sudeeksha" userId="98409615-8a49-4298-8eae-5f49d22d27ca" providerId="ADAL" clId="{6785C45A-53DD-3147-8138-E72E8EA1F3EA}" dt="2023-04-13T05:44:31.972" v="26" actId="26606"/>
          <ac:spMkLst>
            <pc:docMk/>
            <pc:sldMk cId="2219014115" sldId="257"/>
            <ac:spMk id="15" creationId="{88D28697-83F7-4C09-A9B2-6CAA58855626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2219014115" sldId="257"/>
            <ac:spMk id="16" creationId="{55D4142C-5077-457F-A6AD-3FECFDB39685}"/>
          </ac:spMkLst>
        </pc:spChg>
        <pc:spChg chg="add del">
          <ac:chgData name="Golla, Sudeeksha" userId="98409615-8a49-4298-8eae-5f49d22d27ca" providerId="ADAL" clId="{6785C45A-53DD-3147-8138-E72E8EA1F3EA}" dt="2023-04-13T05:45:02.344" v="32" actId="26606"/>
          <ac:spMkLst>
            <pc:docMk/>
            <pc:sldMk cId="2219014115" sldId="257"/>
            <ac:spMk id="17" creationId="{961D8973-EAA9-459A-AF59-BBB4233D6C78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2219014115" sldId="257"/>
            <ac:spMk id="18" creationId="{7A5F0580-5EE9-419F-96EE-B6529EF6E7D0}"/>
          </ac:spMkLst>
        </pc:spChg>
        <pc:spChg chg="add del">
          <ac:chgData name="Golla, Sudeeksha" userId="98409615-8a49-4298-8eae-5f49d22d27ca" providerId="ADAL" clId="{6785C45A-53DD-3147-8138-E72E8EA1F3EA}" dt="2023-04-13T05:45:02.344" v="32" actId="26606"/>
          <ac:spMkLst>
            <pc:docMk/>
            <pc:sldMk cId="2219014115" sldId="257"/>
            <ac:spMk id="19" creationId="{FBEA8A33-C0D0-416D-8359-724B8828C7C3}"/>
          </ac:spMkLst>
        </pc:spChg>
        <pc:spChg chg="add">
          <ac:chgData name="Golla, Sudeeksha" userId="98409615-8a49-4298-8eae-5f49d22d27ca" providerId="ADAL" clId="{6785C45A-53DD-3147-8138-E72E8EA1F3EA}" dt="2023-04-13T06:11:45.261" v="1021" actId="26606"/>
          <ac:spMkLst>
            <pc:docMk/>
            <pc:sldMk cId="2219014115" sldId="257"/>
            <ac:spMk id="20" creationId="{04812C46-200A-4DEB-A05E-3ED6C68C2387}"/>
          </ac:spMkLst>
        </pc:spChg>
        <pc:spChg chg="add">
          <ac:chgData name="Golla, Sudeeksha" userId="98409615-8a49-4298-8eae-5f49d22d27ca" providerId="ADAL" clId="{6785C45A-53DD-3147-8138-E72E8EA1F3EA}" dt="2023-04-13T06:11:45.261" v="1021" actId="26606"/>
          <ac:spMkLst>
            <pc:docMk/>
            <pc:sldMk cId="2219014115" sldId="257"/>
            <ac:spMk id="21" creationId="{D1EA859B-E555-4109-94F3-6700E046E008}"/>
          </ac:spMkLst>
        </pc:spChg>
        <pc:picChg chg="mod ord">
          <ac:chgData name="Golla, Sudeeksha" userId="98409615-8a49-4298-8eae-5f49d22d27ca" providerId="ADAL" clId="{6785C45A-53DD-3147-8138-E72E8EA1F3EA}" dt="2023-04-13T06:11:45.261" v="1021" actId="26606"/>
          <ac:picMkLst>
            <pc:docMk/>
            <pc:sldMk cId="2219014115" sldId="257"/>
            <ac:picMk id="8" creationId="{71DEA3C8-C714-63F7-1CDD-147B7E8E454B}"/>
          </ac:picMkLst>
        </pc:picChg>
      </pc:sldChg>
      <pc:sldChg chg="addSp delSp modSp mod setBg delDesignElem">
        <pc:chgData name="Golla, Sudeeksha" userId="98409615-8a49-4298-8eae-5f49d22d27ca" providerId="ADAL" clId="{6785C45A-53DD-3147-8138-E72E8EA1F3EA}" dt="2023-04-13T06:11:13.485" v="1013"/>
        <pc:sldMkLst>
          <pc:docMk/>
          <pc:sldMk cId="476261894" sldId="258"/>
        </pc:sldMkLst>
        <pc:spChg chg="mod">
          <ac:chgData name="Golla, Sudeeksha" userId="98409615-8a49-4298-8eae-5f49d22d27ca" providerId="ADAL" clId="{6785C45A-53DD-3147-8138-E72E8EA1F3EA}" dt="2023-04-13T05:48:39.954" v="43" actId="20577"/>
          <ac:spMkLst>
            <pc:docMk/>
            <pc:sldMk cId="476261894" sldId="258"/>
            <ac:spMk id="2" creationId="{542B62C3-D387-4392-0455-4048292122C3}"/>
          </ac:spMkLst>
        </pc:spChg>
        <pc:spChg chg="mod">
          <ac:chgData name="Golla, Sudeeksha" userId="98409615-8a49-4298-8eae-5f49d22d27ca" providerId="ADAL" clId="{6785C45A-53DD-3147-8138-E72E8EA1F3EA}" dt="2023-04-13T06:02:29.042" v="473" actId="2711"/>
          <ac:spMkLst>
            <pc:docMk/>
            <pc:sldMk cId="476261894" sldId="258"/>
            <ac:spMk id="3" creationId="{C3DC89E7-D543-287E-6A82-85ACAB263561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476261894" sldId="258"/>
            <ac:spMk id="8" creationId="{B6D861F1-F386-4A7D-A4BF-3BEB82DEBA86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476261894" sldId="258"/>
            <ac:spMk id="10" creationId="{562DFC44-A40C-4573-9230-B3EDB3EC8EEB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476261894" sldId="258"/>
            <ac:spMk id="12" creationId="{15589D35-CF9F-4DE9-A792-8571A09E9BC9}"/>
          </ac:spMkLst>
        </pc:spChg>
      </pc:sldChg>
      <pc:sldChg chg="addSp delSp modSp mod setBg delDesignElem">
        <pc:chgData name="Golla, Sudeeksha" userId="98409615-8a49-4298-8eae-5f49d22d27ca" providerId="ADAL" clId="{6785C45A-53DD-3147-8138-E72E8EA1F3EA}" dt="2023-04-13T06:11:13.485" v="1013"/>
        <pc:sldMkLst>
          <pc:docMk/>
          <pc:sldMk cId="2209024618" sldId="259"/>
        </pc:sldMkLst>
        <pc:spChg chg="mod">
          <ac:chgData name="Golla, Sudeeksha" userId="98409615-8a49-4298-8eae-5f49d22d27ca" providerId="ADAL" clId="{6785C45A-53DD-3147-8138-E72E8EA1F3EA}" dt="2023-04-13T05:58:17.621" v="299" actId="27636"/>
          <ac:spMkLst>
            <pc:docMk/>
            <pc:sldMk cId="2209024618" sldId="259"/>
            <ac:spMk id="2" creationId="{619AF4FF-0E84-F218-0527-05070565AD80}"/>
          </ac:spMkLst>
        </pc:spChg>
        <pc:spChg chg="mod">
          <ac:chgData name="Golla, Sudeeksha" userId="98409615-8a49-4298-8eae-5f49d22d27ca" providerId="ADAL" clId="{6785C45A-53DD-3147-8138-E72E8EA1F3EA}" dt="2023-04-13T06:02:11.532" v="468" actId="2711"/>
          <ac:spMkLst>
            <pc:docMk/>
            <pc:sldMk cId="2209024618" sldId="259"/>
            <ac:spMk id="3" creationId="{9465913E-E05E-3569-9A8A-112A09F16966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2209024618" sldId="259"/>
            <ac:spMk id="8" creationId="{B6D861F1-F386-4A7D-A4BF-3BEB82DEBA86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2209024618" sldId="259"/>
            <ac:spMk id="10" creationId="{562DFC44-A40C-4573-9230-B3EDB3EC8EEB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2209024618" sldId="259"/>
            <ac:spMk id="12" creationId="{15589D35-CF9F-4DE9-A792-8571A09E9BC9}"/>
          </ac:spMkLst>
        </pc:spChg>
      </pc:sldChg>
      <pc:sldChg chg="addSp delSp modSp mod setBg delDesignElem">
        <pc:chgData name="Golla, Sudeeksha" userId="98409615-8a49-4298-8eae-5f49d22d27ca" providerId="ADAL" clId="{6785C45A-53DD-3147-8138-E72E8EA1F3EA}" dt="2023-04-13T06:11:13.485" v="1013"/>
        <pc:sldMkLst>
          <pc:docMk/>
          <pc:sldMk cId="3554069605" sldId="260"/>
        </pc:sldMkLst>
        <pc:spChg chg="mod">
          <ac:chgData name="Golla, Sudeeksha" userId="98409615-8a49-4298-8eae-5f49d22d27ca" providerId="ADAL" clId="{6785C45A-53DD-3147-8138-E72E8EA1F3EA}" dt="2023-04-13T06:02:34.733" v="477" actId="20577"/>
          <ac:spMkLst>
            <pc:docMk/>
            <pc:sldMk cId="3554069605" sldId="260"/>
            <ac:spMk id="2" creationId="{4E71C96E-1145-A2DB-EC7E-0E8C9E5D36EB}"/>
          </ac:spMkLst>
        </pc:spChg>
        <pc:spChg chg="mod">
          <ac:chgData name="Golla, Sudeeksha" userId="98409615-8a49-4298-8eae-5f49d22d27ca" providerId="ADAL" clId="{6785C45A-53DD-3147-8138-E72E8EA1F3EA}" dt="2023-04-13T06:04:27.304" v="678" actId="2711"/>
          <ac:spMkLst>
            <pc:docMk/>
            <pc:sldMk cId="3554069605" sldId="260"/>
            <ac:spMk id="3" creationId="{2BE19604-430F-1E9F-1532-A4D2492A23E2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3554069605" sldId="260"/>
            <ac:spMk id="8" creationId="{B6D861F1-F386-4A7D-A4BF-3BEB82DEBA86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3554069605" sldId="260"/>
            <ac:spMk id="10" creationId="{562DFC44-A40C-4573-9230-B3EDB3EC8EEB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3554069605" sldId="260"/>
            <ac:spMk id="12" creationId="{15589D35-CF9F-4DE9-A792-8571A09E9BC9}"/>
          </ac:spMkLst>
        </pc:spChg>
      </pc:sldChg>
      <pc:sldChg chg="addSp delSp modSp mod setBg delDesignElem">
        <pc:chgData name="Golla, Sudeeksha" userId="98409615-8a49-4298-8eae-5f49d22d27ca" providerId="ADAL" clId="{6785C45A-53DD-3147-8138-E72E8EA1F3EA}" dt="2023-04-13T06:11:13.485" v="1013"/>
        <pc:sldMkLst>
          <pc:docMk/>
          <pc:sldMk cId="3316364741" sldId="261"/>
        </pc:sldMkLst>
        <pc:spChg chg="mod">
          <ac:chgData name="Golla, Sudeeksha" userId="98409615-8a49-4298-8eae-5f49d22d27ca" providerId="ADAL" clId="{6785C45A-53DD-3147-8138-E72E8EA1F3EA}" dt="2023-04-13T06:05:01.506" v="685" actId="20577"/>
          <ac:spMkLst>
            <pc:docMk/>
            <pc:sldMk cId="3316364741" sldId="261"/>
            <ac:spMk id="2" creationId="{0242A51C-59E8-84F7-D2CD-EEE211BCCA37}"/>
          </ac:spMkLst>
        </pc:spChg>
        <pc:spChg chg="mod">
          <ac:chgData name="Golla, Sudeeksha" userId="98409615-8a49-4298-8eae-5f49d22d27ca" providerId="ADAL" clId="{6785C45A-53DD-3147-8138-E72E8EA1F3EA}" dt="2023-04-13T06:05:08.208" v="686" actId="12"/>
          <ac:spMkLst>
            <pc:docMk/>
            <pc:sldMk cId="3316364741" sldId="261"/>
            <ac:spMk id="3" creationId="{061B0E82-C702-0117-E5CF-9CD7D19FE4C8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3316364741" sldId="261"/>
            <ac:spMk id="8" creationId="{B6D861F1-F386-4A7D-A4BF-3BEB82DEBA86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3316364741" sldId="261"/>
            <ac:spMk id="10" creationId="{562DFC44-A40C-4573-9230-B3EDB3EC8EEB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3316364741" sldId="261"/>
            <ac:spMk id="12" creationId="{15589D35-CF9F-4DE9-A792-8571A09E9BC9}"/>
          </ac:spMkLst>
        </pc:spChg>
      </pc:sldChg>
      <pc:sldChg chg="addSp delSp modSp mod setBg delDesignElem">
        <pc:chgData name="Golla, Sudeeksha" userId="98409615-8a49-4298-8eae-5f49d22d27ca" providerId="ADAL" clId="{6785C45A-53DD-3147-8138-E72E8EA1F3EA}" dt="2023-04-13T06:11:13.485" v="1013"/>
        <pc:sldMkLst>
          <pc:docMk/>
          <pc:sldMk cId="1798278333" sldId="262"/>
        </pc:sldMkLst>
        <pc:spChg chg="mod">
          <ac:chgData name="Golla, Sudeeksha" userId="98409615-8a49-4298-8eae-5f49d22d27ca" providerId="ADAL" clId="{6785C45A-53DD-3147-8138-E72E8EA1F3EA}" dt="2023-04-13T06:05:16.111" v="690" actId="20577"/>
          <ac:spMkLst>
            <pc:docMk/>
            <pc:sldMk cId="1798278333" sldId="262"/>
            <ac:spMk id="2" creationId="{3C8F7281-BC24-C805-01DC-C949F93F9804}"/>
          </ac:spMkLst>
        </pc:spChg>
        <pc:spChg chg="mod">
          <ac:chgData name="Golla, Sudeeksha" userId="98409615-8a49-4298-8eae-5f49d22d27ca" providerId="ADAL" clId="{6785C45A-53DD-3147-8138-E72E8EA1F3EA}" dt="2023-04-13T06:07:05.701" v="760" actId="2711"/>
          <ac:spMkLst>
            <pc:docMk/>
            <pc:sldMk cId="1798278333" sldId="262"/>
            <ac:spMk id="3" creationId="{DAD51223-89D1-692C-8609-20B9383668AE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1798278333" sldId="262"/>
            <ac:spMk id="8" creationId="{B6D861F1-F386-4A7D-A4BF-3BEB82DEBA86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1798278333" sldId="262"/>
            <ac:spMk id="10" creationId="{562DFC44-A40C-4573-9230-B3EDB3EC8EEB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1798278333" sldId="262"/>
            <ac:spMk id="12" creationId="{15589D35-CF9F-4DE9-A792-8571A09E9BC9}"/>
          </ac:spMkLst>
        </pc:spChg>
      </pc:sldChg>
      <pc:sldChg chg="addSp delSp modSp mod setBg modClrScheme delDesignElem chgLayout">
        <pc:chgData name="Golla, Sudeeksha" userId="98409615-8a49-4298-8eae-5f49d22d27ca" providerId="ADAL" clId="{6785C45A-53DD-3147-8138-E72E8EA1F3EA}" dt="2023-04-13T06:12:18.107" v="1030" actId="767"/>
        <pc:sldMkLst>
          <pc:docMk/>
          <pc:sldMk cId="4103438877" sldId="263"/>
        </pc:sldMkLst>
        <pc:spChg chg="mod ord">
          <ac:chgData name="Golla, Sudeeksha" userId="98409615-8a49-4298-8eae-5f49d22d27ca" providerId="ADAL" clId="{6785C45A-53DD-3147-8138-E72E8EA1F3EA}" dt="2023-04-13T06:12:14.637" v="1028" actId="700"/>
          <ac:spMkLst>
            <pc:docMk/>
            <pc:sldMk cId="4103438877" sldId="263"/>
            <ac:spMk id="2" creationId="{4287C028-CE45-7300-11B9-257394D105B7}"/>
          </ac:spMkLst>
        </pc:spChg>
        <pc:spChg chg="mod ord">
          <ac:chgData name="Golla, Sudeeksha" userId="98409615-8a49-4298-8eae-5f49d22d27ca" providerId="ADAL" clId="{6785C45A-53DD-3147-8138-E72E8EA1F3EA}" dt="2023-04-13T06:12:14.741" v="1029" actId="27636"/>
          <ac:spMkLst>
            <pc:docMk/>
            <pc:sldMk cId="4103438877" sldId="263"/>
            <ac:spMk id="3" creationId="{9851F7C3-3726-541C-A6C9-1BF65F2C2221}"/>
          </ac:spMkLst>
        </pc:spChg>
        <pc:spChg chg="add mod">
          <ac:chgData name="Golla, Sudeeksha" userId="98409615-8a49-4298-8eae-5f49d22d27ca" providerId="ADAL" clId="{6785C45A-53DD-3147-8138-E72E8EA1F3EA}" dt="2023-04-13T06:12:18.107" v="1030" actId="767"/>
          <ac:spMkLst>
            <pc:docMk/>
            <pc:sldMk cId="4103438877" sldId="263"/>
            <ac:spMk id="4" creationId="{4BAA9E3B-8BE7-35C6-87AC-9507CA2054D4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4103438877" sldId="263"/>
            <ac:spMk id="8" creationId="{B6D861F1-F386-4A7D-A4BF-3BEB82DEBA86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4103438877" sldId="263"/>
            <ac:spMk id="10" creationId="{562DFC44-A40C-4573-9230-B3EDB3EC8EEB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4103438877" sldId="263"/>
            <ac:spMk id="12" creationId="{15589D35-CF9F-4DE9-A792-8571A09E9BC9}"/>
          </ac:spMkLst>
        </pc:spChg>
      </pc:sldChg>
      <pc:sldChg chg="addSp delSp setBg delDesignElem">
        <pc:chgData name="Golla, Sudeeksha" userId="98409615-8a49-4298-8eae-5f49d22d27ca" providerId="ADAL" clId="{6785C45A-53DD-3147-8138-E72E8EA1F3EA}" dt="2023-04-13T06:11:13.485" v="1013"/>
        <pc:sldMkLst>
          <pc:docMk/>
          <pc:sldMk cId="3407658561" sldId="264"/>
        </pc:sldMkLst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3407658561" sldId="264"/>
            <ac:spMk id="8" creationId="{B6D861F1-F386-4A7D-A4BF-3BEB82DEBA86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3407658561" sldId="264"/>
            <ac:spMk id="10" creationId="{562DFC44-A40C-4573-9230-B3EDB3EC8EEB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3407658561" sldId="264"/>
            <ac:spMk id="12" creationId="{15589D35-CF9F-4DE9-A792-8571A09E9BC9}"/>
          </ac:spMkLst>
        </pc:spChg>
      </pc:sldChg>
      <pc:sldChg chg="addSp delSp modSp mod setBg delDesignElem">
        <pc:chgData name="Golla, Sudeeksha" userId="98409615-8a49-4298-8eae-5f49d22d27ca" providerId="ADAL" clId="{6785C45A-53DD-3147-8138-E72E8EA1F3EA}" dt="2023-04-13T06:11:13.485" v="1013"/>
        <pc:sldMkLst>
          <pc:docMk/>
          <pc:sldMk cId="4252646437" sldId="265"/>
        </pc:sldMkLst>
        <pc:spChg chg="mod">
          <ac:chgData name="Golla, Sudeeksha" userId="98409615-8a49-4298-8eae-5f49d22d27ca" providerId="ADAL" clId="{6785C45A-53DD-3147-8138-E72E8EA1F3EA}" dt="2023-04-13T05:36:31.347" v="5" actId="26606"/>
          <ac:spMkLst>
            <pc:docMk/>
            <pc:sldMk cId="4252646437" sldId="265"/>
            <ac:spMk id="2" creationId="{ED415E80-4BC7-9AF0-12C9-B88DEC80CF3B}"/>
          </ac:spMkLst>
        </pc:spChg>
        <pc:spChg chg="mod">
          <ac:chgData name="Golla, Sudeeksha" userId="98409615-8a49-4298-8eae-5f49d22d27ca" providerId="ADAL" clId="{6785C45A-53DD-3147-8138-E72E8EA1F3EA}" dt="2023-04-13T06:09:45.369" v="1002" actId="12"/>
          <ac:spMkLst>
            <pc:docMk/>
            <pc:sldMk cId="4252646437" sldId="265"/>
            <ac:spMk id="3" creationId="{9D4A3245-7074-5282-C528-FEA3613F032D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4252646437" sldId="265"/>
            <ac:spMk id="8" creationId="{B6D861F1-F386-4A7D-A4BF-3BEB82DEBA86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4252646437" sldId="265"/>
            <ac:spMk id="10" creationId="{562DFC44-A40C-4573-9230-B3EDB3EC8EEB}"/>
          </ac:spMkLst>
        </pc:spChg>
        <pc:spChg chg="add del">
          <ac:chgData name="Golla, Sudeeksha" userId="98409615-8a49-4298-8eae-5f49d22d27ca" providerId="ADAL" clId="{6785C45A-53DD-3147-8138-E72E8EA1F3EA}" dt="2023-04-13T06:11:13.485" v="1013"/>
          <ac:spMkLst>
            <pc:docMk/>
            <pc:sldMk cId="4252646437" sldId="265"/>
            <ac:spMk id="12" creationId="{15589D35-CF9F-4DE9-A792-8571A09E9BC9}"/>
          </ac:spMkLst>
        </pc:spChg>
      </pc:sldChg>
      <pc:sldChg chg="modSp new mod">
        <pc:chgData name="Golla, Sudeeksha" userId="98409615-8a49-4298-8eae-5f49d22d27ca" providerId="ADAL" clId="{6785C45A-53DD-3147-8138-E72E8EA1F3EA}" dt="2023-04-13T06:11:15.475" v="1014"/>
        <pc:sldMkLst>
          <pc:docMk/>
          <pc:sldMk cId="674307832" sldId="266"/>
        </pc:sldMkLst>
        <pc:spChg chg="mod">
          <ac:chgData name="Golla, Sudeeksha" userId="98409615-8a49-4298-8eae-5f49d22d27ca" providerId="ADAL" clId="{6785C45A-53DD-3147-8138-E72E8EA1F3EA}" dt="2023-04-13T06:11:15.475" v="1014"/>
          <ac:spMkLst>
            <pc:docMk/>
            <pc:sldMk cId="674307832" sldId="266"/>
            <ac:spMk id="2" creationId="{3575719E-63F0-3BD7-CC90-EBE07DFC0BD9}"/>
          </ac:spMkLst>
        </pc:spChg>
        <pc:spChg chg="mod">
          <ac:chgData name="Golla, Sudeeksha" userId="98409615-8a49-4298-8eae-5f49d22d27ca" providerId="ADAL" clId="{6785C45A-53DD-3147-8138-E72E8EA1F3EA}" dt="2023-04-13T06:11:15.475" v="1014"/>
          <ac:spMkLst>
            <pc:docMk/>
            <pc:sldMk cId="674307832" sldId="266"/>
            <ac:spMk id="3" creationId="{A1FD7FB2-7D49-8A88-AB59-DEE23D8F4315}"/>
          </ac:spMkLst>
        </pc:spChg>
      </pc:sldChg>
      <pc:sldMasterChg chg="setBg modSldLayout">
        <pc:chgData name="Golla, Sudeeksha" userId="98409615-8a49-4298-8eae-5f49d22d27ca" providerId="ADAL" clId="{6785C45A-53DD-3147-8138-E72E8EA1F3EA}" dt="2023-04-13T05:42:43.749" v="8"/>
        <pc:sldMasterMkLst>
          <pc:docMk/>
          <pc:sldMasterMk cId="3673826603" sldId="2147483648"/>
        </pc:sldMasterMkLst>
        <pc:sldLayoutChg chg="setBg">
          <pc:chgData name="Golla, Sudeeksha" userId="98409615-8a49-4298-8eae-5f49d22d27ca" providerId="ADAL" clId="{6785C45A-53DD-3147-8138-E72E8EA1F3EA}" dt="2023-04-13T05:42:43.749" v="8"/>
          <pc:sldLayoutMkLst>
            <pc:docMk/>
            <pc:sldMasterMk cId="3673826603" sldId="2147483648"/>
            <pc:sldLayoutMk cId="564501326" sldId="2147483649"/>
          </pc:sldLayoutMkLst>
        </pc:sldLayoutChg>
        <pc:sldLayoutChg chg="setBg">
          <pc:chgData name="Golla, Sudeeksha" userId="98409615-8a49-4298-8eae-5f49d22d27ca" providerId="ADAL" clId="{6785C45A-53DD-3147-8138-E72E8EA1F3EA}" dt="2023-04-13T05:42:43.749" v="8"/>
          <pc:sldLayoutMkLst>
            <pc:docMk/>
            <pc:sldMasterMk cId="3673826603" sldId="2147483648"/>
            <pc:sldLayoutMk cId="592050771" sldId="2147483650"/>
          </pc:sldLayoutMkLst>
        </pc:sldLayoutChg>
        <pc:sldLayoutChg chg="setBg">
          <pc:chgData name="Golla, Sudeeksha" userId="98409615-8a49-4298-8eae-5f49d22d27ca" providerId="ADAL" clId="{6785C45A-53DD-3147-8138-E72E8EA1F3EA}" dt="2023-04-13T05:42:43.749" v="8"/>
          <pc:sldLayoutMkLst>
            <pc:docMk/>
            <pc:sldMasterMk cId="3673826603" sldId="2147483648"/>
            <pc:sldLayoutMk cId="4160939967" sldId="2147483651"/>
          </pc:sldLayoutMkLst>
        </pc:sldLayoutChg>
        <pc:sldLayoutChg chg="setBg">
          <pc:chgData name="Golla, Sudeeksha" userId="98409615-8a49-4298-8eae-5f49d22d27ca" providerId="ADAL" clId="{6785C45A-53DD-3147-8138-E72E8EA1F3EA}" dt="2023-04-13T05:42:43.749" v="8"/>
          <pc:sldLayoutMkLst>
            <pc:docMk/>
            <pc:sldMasterMk cId="3673826603" sldId="2147483648"/>
            <pc:sldLayoutMk cId="329546091" sldId="2147483652"/>
          </pc:sldLayoutMkLst>
        </pc:sldLayoutChg>
        <pc:sldLayoutChg chg="setBg">
          <pc:chgData name="Golla, Sudeeksha" userId="98409615-8a49-4298-8eae-5f49d22d27ca" providerId="ADAL" clId="{6785C45A-53DD-3147-8138-E72E8EA1F3EA}" dt="2023-04-13T05:42:43.749" v="8"/>
          <pc:sldLayoutMkLst>
            <pc:docMk/>
            <pc:sldMasterMk cId="3673826603" sldId="2147483648"/>
            <pc:sldLayoutMk cId="816490388" sldId="2147483653"/>
          </pc:sldLayoutMkLst>
        </pc:sldLayoutChg>
        <pc:sldLayoutChg chg="setBg">
          <pc:chgData name="Golla, Sudeeksha" userId="98409615-8a49-4298-8eae-5f49d22d27ca" providerId="ADAL" clId="{6785C45A-53DD-3147-8138-E72E8EA1F3EA}" dt="2023-04-13T05:42:43.749" v="8"/>
          <pc:sldLayoutMkLst>
            <pc:docMk/>
            <pc:sldMasterMk cId="3673826603" sldId="2147483648"/>
            <pc:sldLayoutMk cId="719982532" sldId="2147483654"/>
          </pc:sldLayoutMkLst>
        </pc:sldLayoutChg>
        <pc:sldLayoutChg chg="setBg">
          <pc:chgData name="Golla, Sudeeksha" userId="98409615-8a49-4298-8eae-5f49d22d27ca" providerId="ADAL" clId="{6785C45A-53DD-3147-8138-E72E8EA1F3EA}" dt="2023-04-13T05:42:43.749" v="8"/>
          <pc:sldLayoutMkLst>
            <pc:docMk/>
            <pc:sldMasterMk cId="3673826603" sldId="2147483648"/>
            <pc:sldLayoutMk cId="1962857916" sldId="2147483655"/>
          </pc:sldLayoutMkLst>
        </pc:sldLayoutChg>
        <pc:sldLayoutChg chg="setBg">
          <pc:chgData name="Golla, Sudeeksha" userId="98409615-8a49-4298-8eae-5f49d22d27ca" providerId="ADAL" clId="{6785C45A-53DD-3147-8138-E72E8EA1F3EA}" dt="2023-04-13T05:42:43.749" v="8"/>
          <pc:sldLayoutMkLst>
            <pc:docMk/>
            <pc:sldMasterMk cId="3673826603" sldId="2147483648"/>
            <pc:sldLayoutMk cId="2335608488" sldId="2147483656"/>
          </pc:sldLayoutMkLst>
        </pc:sldLayoutChg>
        <pc:sldLayoutChg chg="setBg">
          <pc:chgData name="Golla, Sudeeksha" userId="98409615-8a49-4298-8eae-5f49d22d27ca" providerId="ADAL" clId="{6785C45A-53DD-3147-8138-E72E8EA1F3EA}" dt="2023-04-13T05:42:43.749" v="8"/>
          <pc:sldLayoutMkLst>
            <pc:docMk/>
            <pc:sldMasterMk cId="3673826603" sldId="2147483648"/>
            <pc:sldLayoutMk cId="3047479357" sldId="2147483657"/>
          </pc:sldLayoutMkLst>
        </pc:sldLayoutChg>
        <pc:sldLayoutChg chg="setBg">
          <pc:chgData name="Golla, Sudeeksha" userId="98409615-8a49-4298-8eae-5f49d22d27ca" providerId="ADAL" clId="{6785C45A-53DD-3147-8138-E72E8EA1F3EA}" dt="2023-04-13T05:42:43.749" v="8"/>
          <pc:sldLayoutMkLst>
            <pc:docMk/>
            <pc:sldMasterMk cId="3673826603" sldId="2147483648"/>
            <pc:sldLayoutMk cId="1905217615" sldId="2147483658"/>
          </pc:sldLayoutMkLst>
        </pc:sldLayoutChg>
        <pc:sldLayoutChg chg="setBg">
          <pc:chgData name="Golla, Sudeeksha" userId="98409615-8a49-4298-8eae-5f49d22d27ca" providerId="ADAL" clId="{6785C45A-53DD-3147-8138-E72E8EA1F3EA}" dt="2023-04-13T05:42:43.749" v="8"/>
          <pc:sldLayoutMkLst>
            <pc:docMk/>
            <pc:sldMasterMk cId="3673826603" sldId="2147483648"/>
            <pc:sldLayoutMk cId="1225126864" sldId="2147483659"/>
          </pc:sldLayoutMkLst>
        </pc:sldLayoutChg>
      </pc:sldMasterChg>
    </pc:docChg>
  </pc:docChgLst>
  <pc:docChgLst>
    <pc:chgData name="Ramesh, Varshini" userId="S::vxr220049@utdallas.edu::0e9c8a05-9c24-4caf-a3ab-3ff0bada81b2" providerId="AD" clId="Web-{62960412-2525-4DE7-9C6D-B6E8CB56614A}"/>
    <pc:docChg chg="modSld">
      <pc:chgData name="Ramesh, Varshini" userId="S::vxr220049@utdallas.edu::0e9c8a05-9c24-4caf-a3ab-3ff0bada81b2" providerId="AD" clId="Web-{62960412-2525-4DE7-9C6D-B6E8CB56614A}" dt="2023-04-13T06:21:57.303" v="4" actId="20577"/>
      <pc:docMkLst>
        <pc:docMk/>
      </pc:docMkLst>
      <pc:sldChg chg="modSp">
        <pc:chgData name="Ramesh, Varshini" userId="S::vxr220049@utdallas.edu::0e9c8a05-9c24-4caf-a3ab-3ff0bada81b2" providerId="AD" clId="Web-{62960412-2525-4DE7-9C6D-B6E8CB56614A}" dt="2023-04-13T06:21:57.303" v="4" actId="20577"/>
        <pc:sldMkLst>
          <pc:docMk/>
          <pc:sldMk cId="476261894" sldId="258"/>
        </pc:sldMkLst>
        <pc:spChg chg="mod">
          <ac:chgData name="Ramesh, Varshini" userId="S::vxr220049@utdallas.edu::0e9c8a05-9c24-4caf-a3ab-3ff0bada81b2" providerId="AD" clId="Web-{62960412-2525-4DE7-9C6D-B6E8CB56614A}" dt="2023-04-13T06:21:57.303" v="4" actId="20577"/>
          <ac:spMkLst>
            <pc:docMk/>
            <pc:sldMk cId="476261894" sldId="258"/>
            <ac:spMk id="2" creationId="{542B62C3-D387-4392-0455-4048292122C3}"/>
          </ac:spMkLst>
        </pc:spChg>
      </pc:sldChg>
    </pc:docChg>
  </pc:docChgLst>
  <pc:docChgLst>
    <pc:chgData name="Ramesh, Varshini" userId="S::vxr220049@utdallas.edu::0e9c8a05-9c24-4caf-a3ab-3ff0bada81b2" providerId="AD" clId="Web-{48AC92C0-5BAE-432F-A8AC-3C039A3701C2}"/>
    <pc:docChg chg="modSld">
      <pc:chgData name="Ramesh, Varshini" userId="S::vxr220049@utdallas.edu::0e9c8a05-9c24-4caf-a3ab-3ff0bada81b2" providerId="AD" clId="Web-{48AC92C0-5BAE-432F-A8AC-3C039A3701C2}" dt="2023-04-13T16:47:08.132" v="8" actId="1076"/>
      <pc:docMkLst>
        <pc:docMk/>
      </pc:docMkLst>
      <pc:sldChg chg="modSp">
        <pc:chgData name="Ramesh, Varshini" userId="S::vxr220049@utdallas.edu::0e9c8a05-9c24-4caf-a3ab-3ff0bada81b2" providerId="AD" clId="Web-{48AC92C0-5BAE-432F-A8AC-3C039A3701C2}" dt="2023-04-13T16:47:08.132" v="8" actId="1076"/>
        <pc:sldMkLst>
          <pc:docMk/>
          <pc:sldMk cId="4103438877" sldId="263"/>
        </pc:sldMkLst>
        <pc:spChg chg="mod">
          <ac:chgData name="Ramesh, Varshini" userId="S::vxr220049@utdallas.edu::0e9c8a05-9c24-4caf-a3ab-3ff0bada81b2" providerId="AD" clId="Web-{48AC92C0-5BAE-432F-A8AC-3C039A3701C2}" dt="2023-04-13T16:47:03.413" v="7" actId="14100"/>
          <ac:spMkLst>
            <pc:docMk/>
            <pc:sldMk cId="4103438877" sldId="263"/>
            <ac:spMk id="2" creationId="{4287C028-CE45-7300-11B9-257394D105B7}"/>
          </ac:spMkLst>
        </pc:spChg>
        <pc:spChg chg="mod">
          <ac:chgData name="Ramesh, Varshini" userId="S::vxr220049@utdallas.edu::0e9c8a05-9c24-4caf-a3ab-3ff0bada81b2" providerId="AD" clId="Web-{48AC92C0-5BAE-432F-A8AC-3C039A3701C2}" dt="2023-04-13T16:47:08.132" v="8" actId="1076"/>
          <ac:spMkLst>
            <pc:docMk/>
            <pc:sldMk cId="4103438877" sldId="263"/>
            <ac:spMk id="3" creationId="{9851F7C3-3726-541C-A6C9-1BF65F2C2221}"/>
          </ac:spMkLst>
        </pc:spChg>
      </pc:sldChg>
    </pc:docChg>
  </pc:docChgLst>
  <pc:docChgLst>
    <pc:chgData name="Golla, Sudeeksha" userId="98409615-8a49-4298-8eae-5f49d22d27ca" providerId="ADAL" clId="{93D2621A-5BC9-C54A-9BBC-C40A3E555905}"/>
    <pc:docChg chg="modSld">
      <pc:chgData name="Golla, Sudeeksha" userId="98409615-8a49-4298-8eae-5f49d22d27ca" providerId="ADAL" clId="{93D2621A-5BC9-C54A-9BBC-C40A3E555905}" dt="2023-04-20T17:54:37.781" v="5" actId="20577"/>
      <pc:docMkLst>
        <pc:docMk/>
      </pc:docMkLst>
      <pc:sldChg chg="modSp mod">
        <pc:chgData name="Golla, Sudeeksha" userId="98409615-8a49-4298-8eae-5f49d22d27ca" providerId="ADAL" clId="{93D2621A-5BC9-C54A-9BBC-C40A3E555905}" dt="2023-04-20T17:54:37.781" v="5" actId="20577"/>
        <pc:sldMkLst>
          <pc:docMk/>
          <pc:sldMk cId="4103438877" sldId="263"/>
        </pc:sldMkLst>
        <pc:spChg chg="mod">
          <ac:chgData name="Golla, Sudeeksha" userId="98409615-8a49-4298-8eae-5f49d22d27ca" providerId="ADAL" clId="{93D2621A-5BC9-C54A-9BBC-C40A3E555905}" dt="2023-04-20T17:54:37.781" v="5" actId="20577"/>
          <ac:spMkLst>
            <pc:docMk/>
            <pc:sldMk cId="4103438877" sldId="263"/>
            <ac:spMk id="3" creationId="{9851F7C3-3726-541C-A6C9-1BF65F2C222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F832C-EF82-42F8-BC0D-B1DC7333B76B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20B9B-30F2-4CBC-873C-D35B57F11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6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20B9B-30F2-4CBC-873C-D35B57F118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0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66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2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6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50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5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2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2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3B0D6-F6AA-F94B-A9D6-389E23A0AB29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B2EDF-3F39-D641-A457-3BE5E1062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illow.com/research/data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s.gov/cpi/data.htm" TargetMode="External"/><Relationship Id="rId5" Type="http://schemas.openxmlformats.org/officeDocument/2006/relationships/hyperlink" Target="https://www.ers.usda.gov/data-products/county-level-data-sets/county-level-data-sets-download-data/" TargetMode="External"/><Relationship Id="rId4" Type="http://schemas.openxmlformats.org/officeDocument/2006/relationships/hyperlink" Target="https://fred.stlouisfed.org/tags/series?t=interest+rate%3Bmonthly%3Bus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ice fields in terraces">
            <a:extLst>
              <a:ext uri="{FF2B5EF4-FFF2-40B4-BE49-F238E27FC236}">
                <a16:creationId xmlns:a16="http://schemas.microsoft.com/office/drawing/2014/main" id="{0228B6F3-105E-12B7-05A5-64E70DFDD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43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FADF2-77A3-7A5E-9724-FDE14866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Variability of Housing Prices during Covid Period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71D47-EE18-EE37-D23D-EEC6EEB64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434201"/>
            <a:ext cx="4549588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i="0" dirty="0">
                <a:effectLst/>
              </a:rPr>
              <a:t>MIS 6380.501</a:t>
            </a:r>
            <a:br>
              <a:rPr lang="en-US" sz="2000" i="0" dirty="0">
                <a:effectLst/>
              </a:rPr>
            </a:br>
            <a:r>
              <a:rPr lang="en-US" sz="2000" i="0" dirty="0">
                <a:effectLst/>
              </a:rPr>
              <a:t>Group No. 3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Raja Sri Krishna Chaitanya </a:t>
            </a:r>
            <a:r>
              <a:rPr lang="en-US" sz="2000" b="0" i="0" dirty="0" err="1">
                <a:effectLst/>
              </a:rPr>
              <a:t>Ayachitula</a:t>
            </a:r>
            <a:endParaRPr lang="en-US" sz="20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</a:rPr>
              <a:t>Antrika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Bachloo</a:t>
            </a:r>
            <a:endParaRPr lang="en-US" sz="20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</a:rPr>
              <a:t>Koti</a:t>
            </a:r>
            <a:r>
              <a:rPr lang="en-US" sz="2000" b="0" i="0" dirty="0">
                <a:effectLst/>
              </a:rPr>
              <a:t> Reddy </a:t>
            </a:r>
            <a:r>
              <a:rPr lang="en-US" sz="2000" b="0" i="0" dirty="0" err="1">
                <a:effectLst/>
              </a:rPr>
              <a:t>Gangasani</a:t>
            </a:r>
            <a:endParaRPr lang="en-US" sz="20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</a:rPr>
              <a:t>Varshini</a:t>
            </a:r>
            <a:r>
              <a:rPr lang="en-US" sz="2000" b="0" i="0" dirty="0">
                <a:effectLst/>
              </a:rPr>
              <a:t> Ramesh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</a:rPr>
              <a:t>Sudeeksha</a:t>
            </a:r>
            <a:r>
              <a:rPr lang="en-US" sz="2000" b="0" i="0" dirty="0">
                <a:effectLst/>
              </a:rPr>
              <a:t> </a:t>
            </a:r>
            <a:r>
              <a:rPr lang="en-US" sz="2000" b="0" i="0" dirty="0" err="1">
                <a:effectLst/>
              </a:rPr>
              <a:t>Golla</a:t>
            </a:r>
            <a:endParaRPr lang="en-US" sz="20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Srinivas </a:t>
            </a:r>
            <a:r>
              <a:rPr lang="en-US" sz="2000" b="0" i="0" dirty="0" err="1">
                <a:effectLst/>
              </a:rPr>
              <a:t>Medapalli</a:t>
            </a:r>
            <a:endParaRPr lang="en-US" sz="20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0" i="0" dirty="0" err="1">
                <a:effectLst/>
              </a:rPr>
              <a:t>Hruthik</a:t>
            </a:r>
            <a:r>
              <a:rPr lang="en-US" sz="2000" b="0" i="0" dirty="0">
                <a:effectLst/>
              </a:rPr>
              <a:t> Kumar </a:t>
            </a:r>
            <a:r>
              <a:rPr lang="en-US" sz="2000" b="0" i="0" dirty="0" err="1">
                <a:effectLst/>
              </a:rPr>
              <a:t>Rudravaram</a:t>
            </a:r>
            <a:endParaRPr lang="en-US" sz="20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8484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F7281-BC24-C805-01DC-C949F93F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2800" b="0" i="0" dirty="0">
                <a:effectLst/>
                <a:latin typeface="Times"/>
              </a:rPr>
              <a:t>The rental prices have increased during the covid period in different counties in Texas due to Covid outbreak.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51223-89D1-692C-8609-20B938366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rental prices in Texas increased during the COVID-19 pandemic period due to changes in demand and supply dynamics, economic conditions, and policy interventions.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54B71A60-B860-A4F1-D14B-3D05A2298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80" r="25957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9827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9E344E4B-4A0C-DB3F-2685-A7AB11E71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1157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15E80-4BC7-9AF0-12C9-B88DEC80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A3245-7074-5282-C528-FEA3613F0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in interest rates, increase in consumer price index, increase in population and gentrification influenced the changes in housing and rental prices in Texas and California during the covid period.</a:t>
            </a:r>
          </a:p>
        </p:txBody>
      </p:sp>
    </p:spTree>
    <p:extLst>
      <p:ext uri="{BB962C8B-B14F-4D97-AF65-F5344CB8AC3E}">
        <p14:creationId xmlns:p14="http://schemas.microsoft.com/office/powerpoint/2010/main" val="425264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ouses in a subdivision">
            <a:extLst>
              <a:ext uri="{FF2B5EF4-FFF2-40B4-BE49-F238E27FC236}">
                <a16:creationId xmlns:a16="http://schemas.microsoft.com/office/drawing/2014/main" id="{71DEA3C8-C714-63F7-1CDD-147B7E8E4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21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C1CF7F-992A-ED31-E3E4-D64E7532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0" i="0">
                <a:effectLst/>
                <a:latin typeface="Times"/>
              </a:rPr>
              <a:t>Objective:</a:t>
            </a:r>
            <a:endParaRPr lang="en-US" sz="40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4EE60-606A-CFC2-4AE3-D0502312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990278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effectLst/>
                <a:latin typeface="Times"/>
              </a:rPr>
              <a:t>To understand whether there is a change in housing price after and during the onset of Covid pandemic (2020-2022) and population in the state of Texas and California.</a:t>
            </a:r>
            <a:br>
              <a:rPr lang="en-US" sz="2000" b="0" i="0" dirty="0">
                <a:effectLst/>
                <a:latin typeface="Times"/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901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7C028-CE45-7300-11B9-257394D1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5538" y="-5292"/>
            <a:ext cx="3855760" cy="1055889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</p:txBody>
      </p:sp>
      <p:pic>
        <p:nvPicPr>
          <p:cNvPr id="6" name="Picture 5" descr="Stock exchange numbers">
            <a:extLst>
              <a:ext uri="{FF2B5EF4-FFF2-40B4-BE49-F238E27FC236}">
                <a16:creationId xmlns:a16="http://schemas.microsoft.com/office/drawing/2014/main" id="{4A08DC6F-F0FB-4DC4-3AE9-EAB040FB5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4" r="1949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1F7C3-3726-541C-A6C9-1BF65F2C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455" y="925714"/>
            <a:ext cx="4840010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b="0" i="0" dirty="0">
                <a:effectLst/>
                <a:latin typeface="Times"/>
              </a:rPr>
              <a:t>Primary dataset:</a:t>
            </a:r>
            <a:endParaRPr lang="en-US" sz="1400" b="0" i="0" dirty="0">
              <a:effectLst/>
              <a:latin typeface="Times"/>
              <a:cs typeface="Times"/>
            </a:endParaRPr>
          </a:p>
          <a:p>
            <a:pPr lvl="1"/>
            <a:r>
              <a:rPr lang="en-US" sz="1400" b="0" i="0" dirty="0">
                <a:effectLst/>
                <a:latin typeface="Times"/>
              </a:rPr>
              <a:t>Zillow Data set for housing prices (</a:t>
            </a:r>
            <a:r>
              <a:rPr lang="en-US" sz="1400" b="0" i="0" dirty="0">
                <a:effectLst/>
                <a:latin typeface="Times"/>
                <a:hlinkClick r:id="rId3"/>
              </a:rPr>
              <a:t>https://www.zillow.com/research/data/</a:t>
            </a:r>
            <a:r>
              <a:rPr lang="en-US" sz="1400" b="0" i="0" dirty="0">
                <a:effectLst/>
                <a:latin typeface="Times"/>
              </a:rPr>
              <a:t>)</a:t>
            </a:r>
            <a:endParaRPr lang="en-US" sz="1400" b="0" i="0" dirty="0">
              <a:effectLst/>
              <a:latin typeface="Times"/>
              <a:cs typeface="Times"/>
            </a:endParaRPr>
          </a:p>
          <a:p>
            <a:r>
              <a:rPr lang="en-US" sz="1400" b="0" i="0" dirty="0">
                <a:effectLst/>
                <a:latin typeface="Times"/>
              </a:rPr>
              <a:t>Secondary datasets:</a:t>
            </a:r>
            <a:r>
              <a:rPr lang="en-US" sz="1400" dirty="0">
                <a:latin typeface="Times"/>
              </a:rPr>
              <a:t> </a:t>
            </a:r>
            <a:endParaRPr lang="en-US" sz="1400" dirty="0">
              <a:latin typeface="Times"/>
              <a:cs typeface="Times"/>
            </a:endParaRPr>
          </a:p>
          <a:p>
            <a:r>
              <a:rPr lang="en-US" sz="1400" b="0" i="0" dirty="0">
                <a:effectLst/>
                <a:latin typeface="Times"/>
              </a:rPr>
              <a:t>Zillow Data set for rental data (</a:t>
            </a:r>
            <a:r>
              <a:rPr lang="en-US" sz="1400" b="0" i="0" dirty="0">
                <a:effectLst/>
                <a:latin typeface="Times"/>
                <a:hlinkClick r:id="rId3"/>
              </a:rPr>
              <a:t>https://www.zillow.com/research/data/</a:t>
            </a:r>
            <a:r>
              <a:rPr lang="en-US" sz="1400" b="0" i="0" dirty="0">
                <a:effectLst/>
                <a:latin typeface="Times"/>
              </a:rPr>
              <a:t>)</a:t>
            </a:r>
            <a:endParaRPr lang="en-US" sz="1400" b="0" i="0" dirty="0">
              <a:effectLst/>
              <a:latin typeface="Times"/>
              <a:cs typeface="Times"/>
            </a:endParaRPr>
          </a:p>
          <a:p>
            <a:pPr lvl="1"/>
            <a:r>
              <a:rPr lang="en-US" sz="1400" b="0" i="0" dirty="0">
                <a:effectLst/>
                <a:latin typeface="Times"/>
              </a:rPr>
              <a:t>Interest rates data from Federal Funds (</a:t>
            </a:r>
            <a:r>
              <a:rPr lang="en-US" sz="1400" b="0" i="0" dirty="0">
                <a:effectLst/>
                <a:latin typeface="Times"/>
                <a:hlinkClick r:id="rId4"/>
              </a:rPr>
              <a:t>https://fred.stlouisfed.org/tags/series?t=interest+rate%3Bmonthly%3Busa</a:t>
            </a:r>
            <a:r>
              <a:rPr lang="en-US" sz="1400" b="0" i="0" dirty="0">
                <a:effectLst/>
                <a:latin typeface="Times"/>
              </a:rPr>
              <a:t>)</a:t>
            </a:r>
            <a:endParaRPr lang="en-US" sz="1400" b="0" i="0" dirty="0">
              <a:effectLst/>
              <a:latin typeface="Times"/>
              <a:cs typeface="Times"/>
            </a:endParaRPr>
          </a:p>
          <a:p>
            <a:pPr lvl="1"/>
            <a:r>
              <a:rPr lang="en-US" sz="1400" b="0" i="0" dirty="0">
                <a:effectLst/>
                <a:latin typeface="Times"/>
              </a:rPr>
              <a:t>State level population dataset (</a:t>
            </a:r>
            <a:r>
              <a:rPr lang="en-US" sz="1400" b="0" i="0" dirty="0">
                <a:effectLst/>
                <a:latin typeface="Times"/>
                <a:hlinkClick r:id="rId5"/>
              </a:rPr>
              <a:t>https://www.ers.usda.gov/data-products/county-level-data-sets/county-level-data-sets-download-data/</a:t>
            </a:r>
            <a:r>
              <a:rPr lang="en-US" sz="1400" b="0" i="0" dirty="0">
                <a:effectLst/>
                <a:latin typeface="Times"/>
              </a:rPr>
              <a:t>)</a:t>
            </a:r>
            <a:endParaRPr lang="en-US" sz="1400" b="0" i="0" dirty="0">
              <a:effectLst/>
              <a:latin typeface="Times"/>
              <a:cs typeface="Times"/>
            </a:endParaRPr>
          </a:p>
          <a:p>
            <a:pPr lvl="1"/>
            <a:r>
              <a:rPr lang="en-US" sz="1400" b="0" i="0" dirty="0">
                <a:effectLst/>
                <a:latin typeface="Times"/>
              </a:rPr>
              <a:t>Consumer Price Index data from USA bureau of labo</a:t>
            </a:r>
            <a:r>
              <a:rPr lang="en-US" sz="1400" dirty="0">
                <a:latin typeface="Times"/>
              </a:rPr>
              <a:t>r (</a:t>
            </a:r>
            <a:r>
              <a:rPr lang="en-US" sz="1400" dirty="0">
                <a:latin typeface="Time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https://www.bls.gov/cpi/data.htm</a:t>
            </a:r>
            <a:r>
              <a:rPr lang="en-US" sz="1400" dirty="0">
                <a:latin typeface="Times"/>
              </a:rPr>
              <a:t>) </a:t>
            </a:r>
            <a:endParaRPr lang="en-US" sz="1400" b="0" i="0" dirty="0">
              <a:effectLst/>
              <a:latin typeface="Times"/>
              <a:cs typeface="Times"/>
            </a:endParaRPr>
          </a:p>
          <a:p>
            <a:r>
              <a:rPr lang="en-US" sz="1400" b="0" i="0" dirty="0">
                <a:effectLst/>
                <a:latin typeface="Times"/>
              </a:rPr>
              <a:t>Number of Records:</a:t>
            </a:r>
            <a:endParaRPr lang="en-US" sz="1400" b="0" i="0" dirty="0">
              <a:effectLst/>
              <a:latin typeface="Times"/>
              <a:cs typeface="Times"/>
            </a:endParaRPr>
          </a:p>
          <a:p>
            <a:pPr lvl="1"/>
            <a:r>
              <a:rPr lang="en-US" sz="1400" b="0" i="0" dirty="0">
                <a:effectLst/>
                <a:latin typeface="Times"/>
              </a:rPr>
              <a:t>Housing Dataset - 8160 of 512,808 records (Selected Texas and California records from all states in the US)</a:t>
            </a:r>
            <a:endParaRPr lang="en-US" sz="1400" b="0" i="0" dirty="0">
              <a:effectLst/>
              <a:latin typeface="Times"/>
              <a:cs typeface="Times"/>
            </a:endParaRPr>
          </a:p>
          <a:p>
            <a:pPr lvl="1"/>
            <a:r>
              <a:rPr lang="en-US" sz="1400" b="0" i="0" dirty="0">
                <a:effectLst/>
                <a:latin typeface="Times"/>
              </a:rPr>
              <a:t>FED FUND rate data set - 50 rows (from Jan 2019 to Jan 2023)</a:t>
            </a:r>
            <a:endParaRPr lang="en-US" sz="1400" b="0" i="0" dirty="0">
              <a:effectLst/>
              <a:latin typeface="Times"/>
              <a:cs typeface="Times"/>
            </a:endParaRPr>
          </a:p>
          <a:p>
            <a:pPr lvl="1"/>
            <a:r>
              <a:rPr lang="en-US" sz="1400" b="0" i="0" dirty="0">
                <a:effectLst/>
                <a:latin typeface="Times"/>
              </a:rPr>
              <a:t>Rental data set - 899 rows</a:t>
            </a:r>
            <a:endParaRPr lang="en-US" sz="1400" b="0" i="0" dirty="0">
              <a:effectLst/>
              <a:latin typeface="Times"/>
              <a:cs typeface="Times"/>
            </a:endParaRPr>
          </a:p>
          <a:p>
            <a:pPr lvl="1"/>
            <a:r>
              <a:rPr lang="en-US" sz="1400" b="0" i="0" dirty="0">
                <a:effectLst/>
                <a:latin typeface="Times"/>
              </a:rPr>
              <a:t>US Population Data - 3281 rows (in the years 2010, 2020 and 2021)</a:t>
            </a:r>
            <a:endParaRPr lang="en-US" sz="1400" b="0" i="0" dirty="0">
              <a:effectLst/>
              <a:latin typeface="Times"/>
              <a:cs typeface="Times"/>
            </a:endParaRPr>
          </a:p>
          <a:p>
            <a:pPr lvl="1"/>
            <a:r>
              <a:rPr lang="en-US" sz="1400" b="0" i="0" dirty="0">
                <a:effectLst/>
                <a:latin typeface="Times"/>
              </a:rPr>
              <a:t>Consumer Price Index Data – 800,438</a:t>
            </a:r>
            <a:endParaRPr lang="en-US" sz="1400" b="0" i="0" dirty="0">
              <a:effectLst/>
              <a:latin typeface="Times"/>
              <a:cs typeface="Time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A9E3B-8BE7-35C6-87AC-9507CA2054D4}"/>
              </a:ext>
            </a:extLst>
          </p:cNvPr>
          <p:cNvSpPr txBox="1"/>
          <p:nvPr/>
        </p:nvSpPr>
        <p:spPr>
          <a:xfrm>
            <a:off x="2977376" y="54640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3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C1FC4-F4B4-4E2E-00C7-F29623BA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Times New Roman" panose="02020603050405020304" pitchFamily="18" charset="0"/>
                <a:cs typeface="Times New Roman" panose="02020603050405020304" pitchFamily="18" charset="0"/>
              </a:rPr>
              <a:t>Data Manipulation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D68C46-D4E6-040E-566E-6EF3278D3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tools:</a:t>
            </a:r>
          </a:p>
          <a:p>
            <a:pPr lvl="1"/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lvl="1"/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tool:</a:t>
            </a:r>
          </a:p>
          <a:p>
            <a:pPr lvl="1"/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Tableau</a:t>
            </a:r>
          </a:p>
        </p:txBody>
      </p:sp>
      <p:pic>
        <p:nvPicPr>
          <p:cNvPr id="9" name="Picture 8" descr="Electronic circuit board">
            <a:extLst>
              <a:ext uri="{FF2B5EF4-FFF2-40B4-BE49-F238E27FC236}">
                <a16:creationId xmlns:a16="http://schemas.microsoft.com/office/drawing/2014/main" id="{A4EDEBCD-0436-1180-DCCB-1A47E369E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9" r="60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7658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0E4EB7A2-CA76-090A-2E2A-1AD8450E6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5719E-63F0-3BD7-CC90-EBE07DFC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27273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67430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B62C3-D387-4392-0455-404829212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3000" b="0" i="0" dirty="0">
                <a:effectLst/>
                <a:latin typeface="Times"/>
              </a:rPr>
              <a:t>The housing prices in the state of Texas </a:t>
            </a:r>
            <a:r>
              <a:rPr lang="en-US" sz="3000" dirty="0">
                <a:latin typeface="Times"/>
              </a:rPr>
              <a:t>and California have</a:t>
            </a:r>
            <a:r>
              <a:rPr lang="en-US" sz="3000" b="0" i="0" dirty="0">
                <a:effectLst/>
                <a:latin typeface="Times"/>
              </a:rPr>
              <a:t> increased from 2020 to mid-2022 during the covid period.</a:t>
            </a:r>
            <a:endParaRPr lang="en-US" sz="3000" dirty="0"/>
          </a:p>
        </p:txBody>
      </p:sp>
      <p:pic>
        <p:nvPicPr>
          <p:cNvPr id="5" name="Picture 4" descr="Tall office building looking up">
            <a:extLst>
              <a:ext uri="{FF2B5EF4-FFF2-40B4-BE49-F238E27FC236}">
                <a16:creationId xmlns:a16="http://schemas.microsoft.com/office/drawing/2014/main" id="{0D1E2398-C670-EEDA-9D61-4A57541ED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2" r="25567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C89E7-D543-287E-6A82-85ACAB26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There has been significant increase in the housing prices in both California and Texas over the covid period.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percentage increase in housing prices in Texas is 123% and 200% in California.</a:t>
            </a:r>
          </a:p>
        </p:txBody>
      </p:sp>
    </p:spTree>
    <p:extLst>
      <p:ext uri="{BB962C8B-B14F-4D97-AF65-F5344CB8AC3E}">
        <p14:creationId xmlns:p14="http://schemas.microsoft.com/office/powerpoint/2010/main" val="476261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AF4FF-0E84-F218-0527-05070565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2600" b="0" i="0">
                <a:effectLst/>
                <a:latin typeface="Times"/>
              </a:rPr>
              <a:t>The housing prices increased gradually in the period 2020 – 2022 because of the decrease in interest rates.</a:t>
            </a:r>
            <a:br>
              <a:rPr lang="en-US" sz="2600" b="0" i="0">
                <a:effectLst/>
                <a:latin typeface="Times"/>
              </a:rPr>
            </a:br>
            <a:endParaRPr lang="en-US" sz="26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913E-E05E-3569-9A8A-112A09F16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Due to a heavy dip in the interest rates, the housing prices have significantly increased in the covid period.</a:t>
            </a:r>
          </a:p>
          <a:p>
            <a:endParaRPr lang="en-US" sz="2200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D0D53143-F6F5-593C-EF8A-028511D3A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8" r="1554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902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1C96E-1145-A2DB-EC7E-0E8C9E5D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2600" b="0" i="0">
                <a:effectLst/>
                <a:latin typeface="Times"/>
              </a:rPr>
              <a:t>Whether the change in prices of 4 bedroom and higher number of bedrooms is more than in one-, two- and three-bedroom houses because of increase in population in Texas.</a:t>
            </a:r>
            <a:endParaRPr lang="en-US" sz="26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6307DEF4-492C-4EFC-F67D-3F6B1C15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19604-430F-1E9F-1532-A4D2492A2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Due to increase in population rate and high gentrification, there was a significant increase in the housing prices.</a:t>
            </a:r>
          </a:p>
          <a:p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06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2A51C-59E8-84F7-D2CD-EEE211BC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2800" b="0" i="0" dirty="0">
                <a:effectLst/>
                <a:latin typeface="Times"/>
              </a:rPr>
              <a:t>The housing price index have increased from 2020 to mid-2022 due to increase in consumer price index.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B0E82-C702-0117-E5CF-9CD7D19FE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Times"/>
              </a:rPr>
              <a:t>During the COVID-19 pandemic, there have been significant impacts on both the housing market and the overall economy, which are reflected in the housing price index and the consumer price index, respectively.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Four wooden houses with different sizes">
            <a:extLst>
              <a:ext uri="{FF2B5EF4-FFF2-40B4-BE49-F238E27FC236}">
                <a16:creationId xmlns:a16="http://schemas.microsoft.com/office/drawing/2014/main" id="{FB3876E7-C4C5-799D-7EE5-C34B93C02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99" r="19907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16364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551</Words>
  <Application>Microsoft Macintosh PowerPoint</Application>
  <PresentationFormat>Widescreen</PresentationFormat>
  <Paragraphs>47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</vt:lpstr>
      <vt:lpstr>Times New Roman</vt:lpstr>
      <vt:lpstr>Office Theme</vt:lpstr>
      <vt:lpstr>Variability of Housing Prices during Covid Period</vt:lpstr>
      <vt:lpstr>Objective:</vt:lpstr>
      <vt:lpstr>Data Acquisition</vt:lpstr>
      <vt:lpstr>Data Manipulation</vt:lpstr>
      <vt:lpstr>Hypothesis</vt:lpstr>
      <vt:lpstr>The housing prices in the state of Texas and California have increased from 2020 to mid-2022 during the covid period.</vt:lpstr>
      <vt:lpstr>The housing prices increased gradually in the period 2020 – 2022 because of the decrease in interest rates. </vt:lpstr>
      <vt:lpstr>Whether the change in prices of 4 bedroom and higher number of bedrooms is more than in one-, two- and three-bedroom houses because of increase in population in Texas.</vt:lpstr>
      <vt:lpstr>The housing price index have increased from 2020 to mid-2022 due to increase in consumer price index.</vt:lpstr>
      <vt:lpstr>The rental prices have increased during the covid period in different counties in Texas due to Covid outbreak.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Variability of Housing Prices during Covid Period</dc:title>
  <dc:creator>Golla, Sudeeksha</dc:creator>
  <cp:lastModifiedBy>Golla, Sudeeksha</cp:lastModifiedBy>
  <cp:revision>11</cp:revision>
  <dcterms:created xsi:type="dcterms:W3CDTF">2023-04-13T04:20:08Z</dcterms:created>
  <dcterms:modified xsi:type="dcterms:W3CDTF">2023-04-20T17:54:47Z</dcterms:modified>
</cp:coreProperties>
</file>